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04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8" r:id="rId6"/>
    <p:sldId id="260" r:id="rId7"/>
    <p:sldId id="26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7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717840-8B32-4178-930C-2E94F55ED47D}" v="2" dt="2022-08-11T22:36:09.0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64" autoAdjust="0"/>
    <p:restoredTop sz="95033" autoAdjust="0"/>
  </p:normalViewPr>
  <p:slideViewPr>
    <p:cSldViewPr snapToGrid="0" snapToObjects="1">
      <p:cViewPr varScale="1">
        <p:scale>
          <a:sx n="75" d="100"/>
          <a:sy n="75" d="100"/>
        </p:scale>
        <p:origin x="414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1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ana Gutierrez" userId="da9e1c4e8a08cf16" providerId="LiveId" clId="{87717840-8B32-4178-930C-2E94F55ED47D}"/>
    <pc:docChg chg="modSld">
      <pc:chgData name="Diana Gutierrez" userId="da9e1c4e8a08cf16" providerId="LiveId" clId="{87717840-8B32-4178-930C-2E94F55ED47D}" dt="2022-08-11T22:36:09.046" v="1"/>
      <pc:docMkLst>
        <pc:docMk/>
      </pc:docMkLst>
      <pc:sldChg chg="addSp modSp">
        <pc:chgData name="Diana Gutierrez" userId="da9e1c4e8a08cf16" providerId="LiveId" clId="{87717840-8B32-4178-930C-2E94F55ED47D}" dt="2022-08-11T22:36:09.046" v="1"/>
        <pc:sldMkLst>
          <pc:docMk/>
          <pc:sldMk cId="3417721485" sldId="256"/>
        </pc:sldMkLst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3417721485" sldId="256"/>
            <ac:picMk id="3" creationId="{43D7E20D-7A03-79F2-4CBA-FDFC733BDDC0}"/>
          </ac:picMkLst>
        </pc:picChg>
      </pc:sldChg>
      <pc:sldChg chg="addSp modSp">
        <pc:chgData name="Diana Gutierrez" userId="da9e1c4e8a08cf16" providerId="LiveId" clId="{87717840-8B32-4178-930C-2E94F55ED47D}" dt="2022-08-11T22:36:09.046" v="1"/>
        <pc:sldMkLst>
          <pc:docMk/>
          <pc:sldMk cId="2913824905" sldId="258"/>
        </pc:sldMkLst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2913824905" sldId="258"/>
            <ac:picMk id="3" creationId="{377FDC4D-0E7B-65DA-0EFF-32334D0656B6}"/>
          </ac:picMkLst>
        </pc:picChg>
      </pc:sldChg>
      <pc:sldChg chg="addSp modSp">
        <pc:chgData name="Diana Gutierrez" userId="da9e1c4e8a08cf16" providerId="LiveId" clId="{87717840-8B32-4178-930C-2E94F55ED47D}" dt="2022-08-11T22:36:09.046" v="1"/>
        <pc:sldMkLst>
          <pc:docMk/>
          <pc:sldMk cId="1429390259" sldId="260"/>
        </pc:sldMkLst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1429390259" sldId="260"/>
            <ac:picMk id="3" creationId="{F1FB77A2-5E9B-3B95-6C68-14259844A10B}"/>
          </ac:picMkLst>
        </pc:picChg>
      </pc:sldChg>
      <pc:sldChg chg="addSp modSp">
        <pc:chgData name="Diana Gutierrez" userId="da9e1c4e8a08cf16" providerId="LiveId" clId="{87717840-8B32-4178-930C-2E94F55ED47D}" dt="2022-08-11T22:36:09.046" v="1"/>
        <pc:sldMkLst>
          <pc:docMk/>
          <pc:sldMk cId="1974828406" sldId="264"/>
        </pc:sldMkLst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1974828406" sldId="264"/>
            <ac:picMk id="3" creationId="{51C2BD72-78A3-A87E-9A77-8FA113F21B2F}"/>
          </ac:picMkLst>
        </pc:picChg>
      </pc:sldChg>
      <pc:sldChg chg="addSp modSp">
        <pc:chgData name="Diana Gutierrez" userId="da9e1c4e8a08cf16" providerId="LiveId" clId="{87717840-8B32-4178-930C-2E94F55ED47D}" dt="2022-08-11T22:36:09.046" v="1"/>
        <pc:sldMkLst>
          <pc:docMk/>
          <pc:sldMk cId="2939930866" sldId="274"/>
        </pc:sldMkLst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2939930866" sldId="274"/>
            <ac:picMk id="4" creationId="{0C64554C-983E-71AD-7F48-A0E43CDE5820}"/>
          </ac:picMkLst>
        </pc:picChg>
      </pc:sldChg>
      <pc:sldChg chg="addSp modSp">
        <pc:chgData name="Diana Gutierrez" userId="da9e1c4e8a08cf16" providerId="LiveId" clId="{87717840-8B32-4178-930C-2E94F55ED47D}" dt="2022-08-11T22:36:09.046" v="1"/>
        <pc:sldMkLst>
          <pc:docMk/>
          <pc:sldMk cId="1909732872" sldId="275"/>
        </pc:sldMkLst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1909732872" sldId="275"/>
            <ac:picMk id="3" creationId="{7892B4C2-EB95-B673-FE30-15DC1B25382B}"/>
          </ac:picMkLst>
        </pc:picChg>
      </pc:sldChg>
      <pc:sldChg chg="addSp modSp">
        <pc:chgData name="Diana Gutierrez" userId="da9e1c4e8a08cf16" providerId="LiveId" clId="{87717840-8B32-4178-930C-2E94F55ED47D}" dt="2022-08-11T22:36:09.046" v="1"/>
        <pc:sldMkLst>
          <pc:docMk/>
          <pc:sldMk cId="1579420105" sldId="276"/>
        </pc:sldMkLst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1579420105" sldId="276"/>
            <ac:picMk id="4" creationId="{43696125-D06E-48ED-5198-9009299D8E49}"/>
          </ac:picMkLst>
        </pc:picChg>
      </pc:sldChg>
      <pc:sldChg chg="addSp modSp">
        <pc:chgData name="Diana Gutierrez" userId="da9e1c4e8a08cf16" providerId="LiveId" clId="{87717840-8B32-4178-930C-2E94F55ED47D}" dt="2022-08-11T22:36:09.046" v="1"/>
        <pc:sldMkLst>
          <pc:docMk/>
          <pc:sldMk cId="4177831119" sldId="277"/>
        </pc:sldMkLst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4177831119" sldId="277"/>
            <ac:picMk id="3" creationId="{6D1D7756-110F-409C-BD46-5D32DFD9ADEB}"/>
          </ac:picMkLst>
        </pc:picChg>
      </pc:sldChg>
      <pc:sldChg chg="addSp modSp">
        <pc:chgData name="Diana Gutierrez" userId="da9e1c4e8a08cf16" providerId="LiveId" clId="{87717840-8B32-4178-930C-2E94F55ED47D}" dt="2022-08-11T22:36:09.046" v="1"/>
        <pc:sldMkLst>
          <pc:docMk/>
          <pc:sldMk cId="2353289496" sldId="278"/>
        </pc:sldMkLst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2353289496" sldId="278"/>
            <ac:picMk id="4" creationId="{05B84354-6E3D-D306-CE3C-D54146FD1E33}"/>
          </ac:picMkLst>
        </pc:picChg>
      </pc:sldChg>
      <pc:sldChg chg="addSp modSp">
        <pc:chgData name="Diana Gutierrez" userId="da9e1c4e8a08cf16" providerId="LiveId" clId="{87717840-8B32-4178-930C-2E94F55ED47D}" dt="2022-08-11T22:36:09.046" v="1"/>
        <pc:sldMkLst>
          <pc:docMk/>
          <pc:sldMk cId="3217091587" sldId="279"/>
        </pc:sldMkLst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3217091587" sldId="279"/>
            <ac:picMk id="3" creationId="{924A0F9C-F093-045A-091E-4A5C367D5FDB}"/>
          </ac:picMkLst>
        </pc:picChg>
      </pc:sldChg>
      <pc:sldChg chg="addSp modSp">
        <pc:chgData name="Diana Gutierrez" userId="da9e1c4e8a08cf16" providerId="LiveId" clId="{87717840-8B32-4178-930C-2E94F55ED47D}" dt="2022-08-11T22:36:09.046" v="1"/>
        <pc:sldMkLst>
          <pc:docMk/>
          <pc:sldMk cId="1044385088" sldId="280"/>
        </pc:sldMkLst>
        <pc:spChg chg="mod">
          <ac:chgData name="Diana Gutierrez" userId="da9e1c4e8a08cf16" providerId="LiveId" clId="{87717840-8B32-4178-930C-2E94F55ED47D}" dt="2022-08-11T22:31:00.098" v="0"/>
          <ac:spMkLst>
            <pc:docMk/>
            <pc:sldMk cId="1044385088" sldId="280"/>
            <ac:spMk id="3" creationId="{9A20C221-05ED-0DE8-693C-C9977345A920}"/>
          </ac:spMkLst>
        </pc:spChg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1044385088" sldId="280"/>
            <ac:picMk id="4" creationId="{E84687E6-1021-ADAE-DAF0-B40BC32652B6}"/>
          </ac:picMkLst>
        </pc:picChg>
      </pc:sldChg>
      <pc:sldChg chg="addSp modSp">
        <pc:chgData name="Diana Gutierrez" userId="da9e1c4e8a08cf16" providerId="LiveId" clId="{87717840-8B32-4178-930C-2E94F55ED47D}" dt="2022-08-11T22:36:09.046" v="1"/>
        <pc:sldMkLst>
          <pc:docMk/>
          <pc:sldMk cId="759058205" sldId="281"/>
        </pc:sldMkLst>
        <pc:picChg chg="add mod">
          <ac:chgData name="Diana Gutierrez" userId="da9e1c4e8a08cf16" providerId="LiveId" clId="{87717840-8B32-4178-930C-2E94F55ED47D}" dt="2022-08-11T22:36:09.046" v="1"/>
          <ac:picMkLst>
            <pc:docMk/>
            <pc:sldMk cId="759058205" sldId="281"/>
            <ac:picMk id="3" creationId="{8246E92F-AAEA-595E-7AFB-CDB8DB5CDC4A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00"/>
        <c:secondPieSize val="75"/>
        <c:serLines>
          <c:spPr>
            <a:ln w="635" cap="flat" cmpd="sng" algn="ctr">
              <a:solidFill>
                <a:schemeClr val="tx1">
                  <a:alpha val="50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3724402046109014"/>
          <c:y val="0.28306539071289344"/>
          <c:w val="0.15149181877179171"/>
          <c:h val="0.400246378979752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0.05168</cdr:x>
      <cdr:y>0.08095</cdr:y>
    </cdr:from>
    <cdr:to>
      <cdr:x>0.61012</cdr:x>
      <cdr:y>0.91905</cdr:y>
    </cdr:to>
    <cdr:pic>
      <cdr:nvPicPr>
        <cdr:cNvPr id="2" name="image4.jpeg">
          <a:extLst xmlns:a="http://schemas.openxmlformats.org/drawingml/2006/main">
            <a:ext uri="{FF2B5EF4-FFF2-40B4-BE49-F238E27FC236}">
              <a16:creationId xmlns:a16="http://schemas.microsoft.com/office/drawing/2014/main" id="{33E88E81-6E9E-CEF4-BF6A-2C89BC0D319C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 cstate="print"/>
        <a:stretch xmlns:a="http://schemas.openxmlformats.org/drawingml/2006/main">
          <a:fillRect/>
        </a:stretch>
      </cdr:blipFill>
      <cdr:spPr>
        <a:xfrm xmlns:a="http://schemas.openxmlformats.org/drawingml/2006/main">
          <a:off x="543738" y="295433"/>
          <a:ext cx="5875992" cy="3058795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0.45409</cdr:x>
      <cdr:y>0.18086</cdr:y>
    </cdr:from>
    <cdr:to>
      <cdr:x>1</cdr:x>
      <cdr:y>1</cdr:y>
    </cdr:to>
    <cdr:pic>
      <cdr:nvPicPr>
        <cdr:cNvPr id="3" name="image5.jpeg">
          <a:extLst xmlns:a="http://schemas.openxmlformats.org/drawingml/2006/main">
            <a:ext uri="{FF2B5EF4-FFF2-40B4-BE49-F238E27FC236}">
              <a16:creationId xmlns:a16="http://schemas.microsoft.com/office/drawing/2014/main" id="{86693376-7D8B-74B6-0487-8FA1EAF25383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2" cstate="print"/>
        <a:stretch xmlns:a="http://schemas.openxmlformats.org/drawingml/2006/main">
          <a:fillRect/>
        </a:stretch>
      </cdr:blipFill>
      <cdr:spPr>
        <a:xfrm xmlns:a="http://schemas.openxmlformats.org/drawingml/2006/main">
          <a:off x="4600575" y="660082"/>
          <a:ext cx="5530850" cy="2989580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0E43EA8-C83F-40B4-821D-381469DAC3C5}" type="datetime1">
              <a:rPr lang="es-ES" smtClean="0"/>
              <a:t>11/08/2022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EC605DA-80A8-4B7B-B889-6C5700BB4C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196330-F357-4FA5-8E24-14646E9FA556}" type="datetime1">
              <a:rPr lang="es-ES" noProof="0" smtClean="0"/>
              <a:t>11/08/2022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3544625-0ADF-4414-89A2-9E135F0C849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4031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010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pPr rtl="0"/>
            <a:fld id="{DB2FE8E8-091D-478B-96D3-F0BCBE902769}" type="datetime1">
              <a:rPr lang="es-ES" noProof="0" smtClean="0"/>
              <a:t>11/08/2022</a:t>
            </a:fld>
            <a:endParaRPr lang="es-E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pPr rtl="0"/>
            <a:endParaRPr lang="es-E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2896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FAD132-1BC9-40CE-BE05-559C781AA0B0}" type="datetime1">
              <a:rPr lang="es-ES" noProof="0" smtClean="0"/>
              <a:t>11/08/2022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0513476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FAD132-1BC9-40CE-BE05-559C781AA0B0}" type="datetime1">
              <a:rPr lang="es-ES" noProof="0" smtClean="0"/>
              <a:t>11/08/2022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39019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FAD132-1BC9-40CE-BE05-559C781AA0B0}" type="datetime1">
              <a:rPr lang="es-ES" noProof="0" smtClean="0"/>
              <a:t>11/08/2022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803630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FAD132-1BC9-40CE-BE05-559C781AA0B0}" type="datetime1">
              <a:rPr lang="es-ES" noProof="0" smtClean="0"/>
              <a:t>11/08/2022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0881471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FAD132-1BC9-40CE-BE05-559C781AA0B0}" type="datetime1">
              <a:rPr lang="es-ES" noProof="0" smtClean="0"/>
              <a:t>11/08/2022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77097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FAD132-1BC9-40CE-BE05-559C781AA0B0}" type="datetime1">
              <a:rPr lang="es-ES" noProof="0" smtClean="0"/>
              <a:t>11/08/2022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55940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2485D5-0708-40FF-87DA-DFD6F1ED03E1}" type="datetime1">
              <a:rPr lang="es-ES" noProof="0" smtClean="0"/>
              <a:t>11/08/2022</a:t>
            </a:fld>
            <a:endParaRPr lang="es-E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5701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15F592F-6928-459D-9C66-BF9E123B0381}" type="datetime1">
              <a:rPr lang="es-ES" noProof="0" smtClean="0"/>
              <a:t>11/08/2022</a:t>
            </a:fld>
            <a:endParaRPr lang="es-E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5299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FAD132-1BC9-40CE-BE05-559C781AA0B0}" type="datetime1">
              <a:rPr lang="es-ES" noProof="0" smtClean="0"/>
              <a:t>11/08/2022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6656311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FAD132-1BC9-40CE-BE05-559C781AA0B0}" type="datetime1">
              <a:rPr lang="es-ES" noProof="0" smtClean="0"/>
              <a:t>11/08/2022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011353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FAD132-1BC9-40CE-BE05-559C781AA0B0}" type="datetime1">
              <a:rPr lang="es-ES" noProof="0" smtClean="0"/>
              <a:t>11/08/2022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906621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795B55D-B831-4E7C-9B5B-10572D70AAC1}" type="datetime1">
              <a:rPr lang="es-ES" noProof="0" smtClean="0"/>
              <a:t>11/08/2022</a:t>
            </a:fld>
            <a:endParaRPr lang="es-ES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0417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81EFD60-9F29-4E84-B34D-5A4A32F8F177}" type="datetime1">
              <a:rPr lang="es-ES" noProof="0" smtClean="0"/>
              <a:t>11/08/2022</a:t>
            </a:fld>
            <a:endParaRPr lang="es-E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8423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FC432DC-30D4-485D-908A-88BDD16BF582}" type="datetime1">
              <a:rPr lang="es-ES" noProof="0" smtClean="0"/>
              <a:t>11/08/2022</a:t>
            </a:fld>
            <a:endParaRPr lang="es-ES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034519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08C6E3D-7AEB-4E32-A201-6C2FD4755C7B}" type="datetime1">
              <a:rPr lang="es-ES" noProof="0" smtClean="0"/>
              <a:t>11/08/2022</a:t>
            </a:fld>
            <a:endParaRPr lang="es-E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6328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FAD132-1BC9-40CE-BE05-559C781AA0B0}" type="datetime1">
              <a:rPr lang="es-ES" noProof="0" smtClean="0"/>
              <a:t>11/08/2022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42813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4FAD132-1BC9-40CE-BE05-559C781AA0B0}" type="datetime1">
              <a:rPr lang="es-ES" noProof="0" smtClean="0"/>
              <a:t>11/08/2022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74346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  <p:sldLayoutId id="2147483917" r:id="rId13"/>
    <p:sldLayoutId id="2147483918" r:id="rId14"/>
    <p:sldLayoutId id="2147483919" r:id="rId15"/>
    <p:sldLayoutId id="2147483920" r:id="rId16"/>
    <p:sldLayoutId id="214748392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9.pn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jpe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3.jpe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jpe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9.pn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ielo nocturno con montañas a lo lejos en el horizonte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4300" y="992221"/>
            <a:ext cx="7299644" cy="4873558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800" b="1" dirty="0"/>
              <a:t>Proyecto final</a:t>
            </a:r>
            <a:br>
              <a:rPr lang="es-ES" sz="4800" b="1" dirty="0"/>
            </a:br>
            <a:r>
              <a:rPr lang="es-ES" sz="4800" b="1" dirty="0"/>
              <a:t>Aplicación web</a:t>
            </a:r>
          </a:p>
        </p:txBody>
      </p:sp>
      <p:pic>
        <p:nvPicPr>
          <p:cNvPr id="18" name="image1.png">
            <a:extLst>
              <a:ext uri="{FF2B5EF4-FFF2-40B4-BE49-F238E27FC236}">
                <a16:creationId xmlns:a16="http://schemas.microsoft.com/office/drawing/2014/main" id="{71EBA40F-EA39-1A4C-56BF-CA51A6A717A8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458987" y="2045970"/>
            <a:ext cx="1099185" cy="126746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3D7E20D-7A03-79F2-4CBA-FDFC733BDD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721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2506"/>
    </mc:Choice>
    <mc:Fallback>
      <p:transition spd="slow" advTm="12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14F7DB2-2747-44B1-8CCD-EA4CF6EAB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B274392-2BAA-4EFD-A7A4-941ABF7B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E9F97B-B428-4C46-8004-BC4A40DEF3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6C42F04-DEA1-45C3-9F84-8B1652F9C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A860151-6D39-4EDD-99B8-908690A0D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02D87C-1E23-4B24-AFE6-A85743C72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6E5E839-040E-4D3E-B50A-8D803DFE4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F3F4B4-A2E6-47B5-92FB-37BEEAFA4C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513E1D-D976-BC19-BF7F-CE43BDD73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5508"/>
            <a:ext cx="3354470" cy="55869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>
                <a:solidFill>
                  <a:schemeClr val="tx2"/>
                </a:solidFill>
              </a:rPr>
              <a:t>PWA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124D17-3A82-47D5-80C1-F990ABB1E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20C221-05ED-0DE8-693C-C9977345A9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17804" y="954756"/>
            <a:ext cx="5613283" cy="48538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ESTA IMPLEMENTACIÓN VA DIRIGIDO MANEJO OFFLINE DE LA APLICACIÓN, MEDIANTE EL CACHE DEL NAVEGADOR PODEMOS GESTIONAR Y ALMACENAR IMÁGENES, FUENTES, ARCHIVOS DE JAVASCRIPT, MAQUETACIÓN HTML CON LA FUNCIONALIDAD DE QUE SE VISUALICE AUN SIN CONEXIÓN.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B4A78C8-C0E0-45DA-BC2C-2C8D4153B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84687E6-1021-ADAE-DAF0-B40BC32652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385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63"/>
    </mc:Choice>
    <mc:Fallback>
      <p:transition spd="slow" advTm="21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78DB31-3FD7-7863-87A5-79659A919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PWA</a:t>
            </a:r>
          </a:p>
        </p:txBody>
      </p:sp>
      <p:pic>
        <p:nvPicPr>
          <p:cNvPr id="6" name="Marcador de contenido 5" descr="Texto&#10;&#10;Descripción generada automáticamente">
            <a:extLst>
              <a:ext uri="{FF2B5EF4-FFF2-40B4-BE49-F238E27FC236}">
                <a16:creationId xmlns:a16="http://schemas.microsoft.com/office/drawing/2014/main" id="{ED7B692A-9C86-5787-BCEC-67A49DA78CA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1510037" y="2778076"/>
            <a:ext cx="4506587" cy="2746201"/>
          </a:xfrm>
        </p:spPr>
      </p:pic>
      <p:pic>
        <p:nvPicPr>
          <p:cNvPr id="8" name="Marcador de contenido 7" descr="Texto&#10;&#10;Descripción generada automáticamente">
            <a:extLst>
              <a:ext uri="{FF2B5EF4-FFF2-40B4-BE49-F238E27FC236}">
                <a16:creationId xmlns:a16="http://schemas.microsoft.com/office/drawing/2014/main" id="{5EF67103-E19B-CE2C-9BBA-688CEAFEAA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181725" y="2785448"/>
            <a:ext cx="4529818" cy="2746201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246E92F-AAEA-595E-7AFB-CDB8DB5CDC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58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6"/>
    </mc:Choice>
    <mc:Fallback>
      <p:transition spd="slow" advTm="4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43">
            <a:extLst>
              <a:ext uri="{FF2B5EF4-FFF2-40B4-BE49-F238E27FC236}">
                <a16:creationId xmlns:a16="http://schemas.microsoft.com/office/drawing/2014/main" id="{7B0B6F20-ACBD-46C3-BF1C-B0DA01E00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" name="Picture 45">
            <a:extLst>
              <a:ext uri="{FF2B5EF4-FFF2-40B4-BE49-F238E27FC236}">
                <a16:creationId xmlns:a16="http://schemas.microsoft.com/office/drawing/2014/main" id="{9873E22E-6D95-4919-9786-9CE22CFB2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6136405D-91C1-4AC4-A1DA-AADA5236EA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6481" y="1041401"/>
            <a:ext cx="6455815" cy="2345264"/>
          </a:xfrm>
        </p:spPr>
        <p:txBody>
          <a:bodyPr rtlCol="0">
            <a:normAutofit/>
          </a:bodyPr>
          <a:lstStyle/>
          <a:p>
            <a:pPr rtl="0"/>
            <a:r>
              <a:rPr lang="es-ES">
                <a:solidFill>
                  <a:srgbClr val="262626"/>
                </a:solidFill>
              </a:rPr>
              <a:t>INTEGRANTES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64FA72-B055-4AE3-A6FD-8071BD687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6481" y="3657596"/>
            <a:ext cx="6455816" cy="1949707"/>
          </a:xfrm>
        </p:spPr>
        <p:txBody>
          <a:bodyPr rtlCol="0">
            <a:normAutofit/>
          </a:bodyPr>
          <a:lstStyle/>
          <a:p>
            <a:pPr rtl="0"/>
            <a:r>
              <a:rPr lang="es-ES">
                <a:solidFill>
                  <a:srgbClr val="000000"/>
                </a:solidFill>
              </a:rPr>
              <a:t>GUTIÉRREZ ORTEGA DIANA </a:t>
            </a:r>
          </a:p>
          <a:p>
            <a:pPr rtl="0"/>
            <a:r>
              <a:rPr lang="es-ES">
                <a:solidFill>
                  <a:srgbClr val="000000"/>
                </a:solidFill>
              </a:rPr>
              <a:t>LUNA CASTILLO DIEGO ÁNGEL</a:t>
            </a:r>
          </a:p>
          <a:p>
            <a:pPr rtl="0"/>
            <a:r>
              <a:rPr lang="es-ES">
                <a:solidFill>
                  <a:srgbClr val="000000"/>
                </a:solidFill>
              </a:rPr>
              <a:t>QUEIJEIRO MÉNDEZ MARIO ADRIÁN </a:t>
            </a:r>
            <a:endParaRPr lang="es-ES" dirty="0">
              <a:solidFill>
                <a:srgbClr val="000000"/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2197BAB-F32A-48E3-8888-C2431E9F61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5736" y="3153832"/>
            <a:ext cx="777240" cy="606425"/>
          </a:xfrm>
          <a:prstGeom prst="rect">
            <a:avLst/>
          </a:prstGeom>
        </p:spPr>
      </p:pic>
      <p:sp>
        <p:nvSpPr>
          <p:cNvPr id="59" name="Rectangle 51">
            <a:extLst>
              <a:ext uri="{FF2B5EF4-FFF2-40B4-BE49-F238E27FC236}">
                <a16:creationId xmlns:a16="http://schemas.microsoft.com/office/drawing/2014/main" id="{B5B11595-9562-42F8-B810-2A20A7840F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3059206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image1.png">
            <a:extLst>
              <a:ext uri="{FF2B5EF4-FFF2-40B4-BE49-F238E27FC236}">
                <a16:creationId xmlns:a16="http://schemas.microsoft.com/office/drawing/2014/main" id="{7174D573-593E-5863-049B-639860E1A102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412683" y="1933742"/>
            <a:ext cx="2433793" cy="2811712"/>
          </a:xfrm>
          <a:prstGeom prst="rect">
            <a:avLst/>
          </a:prstGeom>
        </p:spPr>
      </p:pic>
      <p:cxnSp>
        <p:nvCxnSpPr>
          <p:cNvPr id="60" name="Straight Connector 53">
            <a:extLst>
              <a:ext uri="{FF2B5EF4-FFF2-40B4-BE49-F238E27FC236}">
                <a16:creationId xmlns:a16="http://schemas.microsoft.com/office/drawing/2014/main" id="{3C6B113E-084C-4375-B4FB-70E276EC9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6481" y="3522131"/>
            <a:ext cx="643792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C4F8C38E-73AE-4CE8-872C-42AFC0409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36986" y="3153832"/>
            <a:ext cx="777240" cy="60642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C64554C-983E-71AD-7F48-A0E43CDE58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3"/>
    </mc:Choice>
    <mc:Fallback>
      <p:transition spd="slow" advTm="2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3E8C8A2-D2DA-42F8-84AA-AC5AB4251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A5D1FE1-4883-49B4-AD3E-D0A3F8DCE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F829EAE-7CB1-410F-BAF1-55BD6DC24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A5F8CE-974F-4443-AB3C-4799C3323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4075D0C-1739-4729-A5C8-5C5707A942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DFD28A6-39F3-425F-8050-E5BF1B45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FDF8837B-BAE2-489A-8F93-69216307D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Indicador de ubicación en un mapa de ciudad">
            <a:extLst>
              <a:ext uri="{FF2B5EF4-FFF2-40B4-BE49-F238E27FC236}">
                <a16:creationId xmlns:a16="http://schemas.microsoft.com/office/drawing/2014/main" id="{CE0CA813-851F-98D2-203F-D3EE716901B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8" y="1871131"/>
            <a:ext cx="6815669" cy="15155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noProof="1">
                <a:solidFill>
                  <a:srgbClr val="FFFFFF"/>
                </a:solidFill>
              </a:rPr>
              <a:t>GOOGLE MAPS 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102DFFA-1A18-3DC1-425A-D0CFD98DB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2398" y="3657597"/>
            <a:ext cx="6815669" cy="132080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100" dirty="0">
                <a:solidFill>
                  <a:srgbClr val="FFFFFF"/>
                </a:solidFill>
              </a:rPr>
              <a:t>POR MEDIO DE LA API DE GOOGLE MAPS SE VISUALIZA LA RUTA PARA LLEGAR A LA AGENCIA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48BEE9B-A2F4-4BF3-9EAD-16E1A7FC2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99932" y="3510608"/>
            <a:ext cx="512064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77FDC4D-0E7B-65DA-0EFF-32334D0656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8249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638"/>
    </mc:Choice>
    <mc:Fallback>
      <p:transition spd="slow" advTm="7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BF66F7A-AF44-4E11-B2EC-A924D6A9E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8D66BB3-0CD6-48A8-B1A0-6A5BF8A5D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0BC0A58-3341-4865-A030-0C3228E00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FD7D759-E0E0-4C78-859C-31CAD13F5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F6499A5-C17B-42AD-BE78-6AD703B64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C0985CD-ACF2-4CC0-830D-38308DF52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4620126"/>
            <a:ext cx="9601196" cy="1229529"/>
          </a:xfrm>
        </p:spPr>
        <p:txBody>
          <a:bodyPr rtlCol="0">
            <a:normAutofit/>
          </a:bodyPr>
          <a:lstStyle/>
          <a:p>
            <a:pPr rtl="0"/>
            <a:r>
              <a:rPr lang="es-ES" noProof="1">
                <a:solidFill>
                  <a:srgbClr val="262626"/>
                </a:solidFill>
              </a:rPr>
              <a:t>GOOGLE MAPS </a:t>
            </a:r>
          </a:p>
        </p:txBody>
      </p:sp>
      <p:graphicFrame>
        <p:nvGraphicFramePr>
          <p:cNvPr id="6" name="Marcador de contenido 5" descr="Gráfico">
            <a:extLst>
              <a:ext uri="{FF2B5EF4-FFF2-40B4-BE49-F238E27FC236}">
                <a16:creationId xmlns:a16="http://schemas.microsoft.com/office/drawing/2014/main" id="{B969B0A3-888C-49AE-AB43-78DF29C9BE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2036848"/>
              </p:ext>
            </p:extLst>
          </p:nvPr>
        </p:nvGraphicFramePr>
        <p:xfrm>
          <a:off x="1369515" y="1352145"/>
          <a:ext cx="9459457" cy="29235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1FB77A2-5E9B-3B95-6C68-14259844A1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90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11"/>
    </mc:Choice>
    <mc:Fallback>
      <p:transition spd="slow" advTm="7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14F7DB2-2747-44B1-8CCD-EA4CF6EAB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6" name="Picture 13">
              <a:extLst>
                <a:ext uri="{FF2B5EF4-FFF2-40B4-BE49-F238E27FC236}">
                  <a16:creationId xmlns:a16="http://schemas.microsoft.com/office/drawing/2014/main" id="{6B274392-2BAA-4EFD-A7A4-941ABF7B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4E9F97B-B428-4C46-8004-BC4A40DEF3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6C42F04-DEA1-45C3-9F84-8B1652F9C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A860151-6D39-4EDD-99B8-908690A0D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02D87C-1E23-4B24-AFE6-A85743C72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6E5E839-040E-4D3E-B50A-8D803DFE4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FF3F4B4-A2E6-47B5-92FB-37BEEAFA4C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44E241E-3110-4B1C-B9B0-F17B90FEE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5508"/>
            <a:ext cx="3354470" cy="55869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>
                <a:solidFill>
                  <a:schemeClr val="tx2"/>
                </a:solidFill>
              </a:rPr>
              <a:t>AJAX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124D17-3A82-47D5-80C1-F990ABB1E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B38402FF-9C0F-EA8D-F864-A5A8D0C18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17804" y="954756"/>
            <a:ext cx="5613283" cy="48538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POR MEDIO DE AJAX SE REALIZÓ LA PETICIÓN PARA CONSUMIR LA API DE UN VIDEOJUEGO Y PODER VISULAIZAR EN UN POP UP O VENTANA EMERGENTE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B4A78C8-C0E0-45DA-BC2C-2C8D4153B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1C2BD72-78A3-A87E-9A77-8FA113F21B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28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18"/>
    </mc:Choice>
    <mc:Fallback>
      <p:transition spd="slow" advTm="11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03E8C8A2-D2DA-42F8-84AA-AC5AB4251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9A5D1FE1-4883-49B4-AD3E-D0A3F8DCE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F829EAE-7CB1-410F-BAF1-55BD6DC24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4EA5F8CE-974F-4443-AB3C-4799C3323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94075D0C-1739-4729-A5C8-5C5707A942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DFD28A6-39F3-425F-8050-E5BF1B45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347087-DEE1-4F23-8486-A2690AA19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4BB81AE-EE4A-4AA4-8941-104B6C943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88137"/>
            <a:ext cx="11227442" cy="588329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pic>
        <p:nvPicPr>
          <p:cNvPr id="5" name="image10.jpeg">
            <a:extLst>
              <a:ext uri="{FF2B5EF4-FFF2-40B4-BE49-F238E27FC236}">
                <a16:creationId xmlns:a16="http://schemas.microsoft.com/office/drawing/2014/main" id="{7FCE41A1-C62E-10C2-62C7-D8CC91FB12D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alphaModFix amt="50000"/>
          </a:blip>
          <a:srcRect t="2961" r="1" b="1"/>
          <a:stretch/>
        </p:blipFill>
        <p:spPr>
          <a:xfrm>
            <a:off x="486138" y="488137"/>
            <a:ext cx="11227442" cy="5883295"/>
          </a:xfrm>
          <a:prstGeom prst="rect">
            <a:avLst/>
          </a:prstGeom>
        </p:spPr>
      </p:pic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AA791FC-1AEF-4561-93B5-6B9E981BB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21280" y="3594428"/>
            <a:ext cx="69494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AAA2202F-2A68-464D-8E53-CEBE9303D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B129734-DF6D-46B8-A0E0-4F178B3AD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8956"/>
            <a:ext cx="12234672" cy="658368"/>
            <a:chOff x="-18288" y="3128956"/>
            <a:chExt cx="12234672" cy="658368"/>
          </a:xfrm>
        </p:grpSpPr>
        <p:sp useBgFill="1">
          <p:nvSpPr>
            <p:cNvPr id="71" name="Rounded Rectangle 21">
              <a:extLst>
                <a:ext uri="{FF2B5EF4-FFF2-40B4-BE49-F238E27FC236}">
                  <a16:creationId xmlns:a16="http://schemas.microsoft.com/office/drawing/2014/main" id="{6A986578-4991-4E9B-94B7-056F6B09B7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91" name="Picture 71">
              <a:extLst>
                <a:ext uri="{FF2B5EF4-FFF2-40B4-BE49-F238E27FC236}">
                  <a16:creationId xmlns:a16="http://schemas.microsoft.com/office/drawing/2014/main" id="{257D0097-ACF2-46A6-804C-C5D55A188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73" name="Rounded Rectangle 27">
              <a:extLst>
                <a:ext uri="{FF2B5EF4-FFF2-40B4-BE49-F238E27FC236}">
                  <a16:creationId xmlns:a16="http://schemas.microsoft.com/office/drawing/2014/main" id="{A71DA5EB-109A-4C2F-A093-7E5F6490B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DA85B8CE-EB01-4DD0-8B39-D413503D7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F5C6367-80A3-FBB5-0572-A693A2ADC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4403" y="1113698"/>
            <a:ext cx="8229600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>
                <a:solidFill>
                  <a:schemeClr val="bg1"/>
                </a:solidFill>
              </a:rPr>
              <a:t>AJAX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892B4C2-EB95-B673-FE30-15DC1B2538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732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5"/>
    </mc:Choice>
    <mc:Fallback>
      <p:transition spd="slow" advTm="3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14F7DB2-2747-44B1-8CCD-EA4CF6EAB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B274392-2BAA-4EFD-A7A4-941ABF7B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E9F97B-B428-4C46-8004-BC4A40DEF3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6C42F04-DEA1-45C3-9F84-8B1652F9C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A860151-6D39-4EDD-99B8-908690A0D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02D87C-1E23-4B24-AFE6-A85743C72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6E5E839-040E-4D3E-B50A-8D803DFE4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F3F4B4-A2E6-47B5-92FB-37BEEAFA4C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6EC857-A448-3720-6F2E-194CF7327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5508"/>
            <a:ext cx="3354470" cy="55869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>
                <a:solidFill>
                  <a:schemeClr val="tx2"/>
                </a:solidFill>
              </a:rPr>
              <a:t>TABLA EXCEL Y PDF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124D17-3A82-47D5-80C1-F990ABB1E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D1F780-4B76-579E-550A-7A511CEBB8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17804" y="954756"/>
            <a:ext cx="5613283" cy="48538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POR MEDIO DE UNA LIBRERÍA EXTERNA SE PUEDE GENERAR UN PDF PARA LA COMODIDAD DE NUESTROS CLIENTES O COLABORADORES Y ASI IMPORTAR LOS DATOS EN UN ARCHIVO EXCEL O PDF.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B4A78C8-C0E0-45DA-BC2C-2C8D4153B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3696125-D06E-48ED-5198-9009299D8E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420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30"/>
    </mc:Choice>
    <mc:Fallback>
      <p:transition spd="slow" advTm="17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37">
            <a:extLst>
              <a:ext uri="{FF2B5EF4-FFF2-40B4-BE49-F238E27FC236}">
                <a16:creationId xmlns:a16="http://schemas.microsoft.com/office/drawing/2014/main" id="{C617B5E7-82EF-4F98-88F9-C0D5A5E8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DA38C96-883D-497B-8F5D-D7E435243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B488A02-ECF8-47A5-806C-8CDF9935E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40566D3B-3450-407D-9C9E-622BF0D978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04FE625F-F961-4FE5-95C8-0AE28A5D55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61" name="Straight Connector 43">
            <a:extLst>
              <a:ext uri="{FF2B5EF4-FFF2-40B4-BE49-F238E27FC236}">
                <a16:creationId xmlns:a16="http://schemas.microsoft.com/office/drawing/2014/main" id="{F54A39E9-7329-429E-AA37-598874587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62" name="Rectangle 45">
            <a:extLst>
              <a:ext uri="{FF2B5EF4-FFF2-40B4-BE49-F238E27FC236}">
                <a16:creationId xmlns:a16="http://schemas.microsoft.com/office/drawing/2014/main" id="{428C1455-18F2-4B6A-B07E-2B31728BC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47">
            <a:extLst>
              <a:ext uri="{FF2B5EF4-FFF2-40B4-BE49-F238E27FC236}">
                <a16:creationId xmlns:a16="http://schemas.microsoft.com/office/drawing/2014/main" id="{74C7D59C-11EB-4B8B-B5DD-A73CB6958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246E6BC9-FAE3-4F4B-B4B0-78753079BD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969418E-DB10-4886-85CE-BB603C895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9B775CB6-A84D-4EFF-AA4B-123FD2944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0297512A-9FDF-4EA1-8247-FA7BE647B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158A8F5-E87D-CC19-131A-A07E4C150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198" y="982132"/>
            <a:ext cx="4752626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/>
              <a:t>TABLA EXCEL Y PDF </a:t>
            </a:r>
          </a:p>
        </p:txBody>
      </p:sp>
      <p:sp>
        <p:nvSpPr>
          <p:cNvPr id="64" name="Rectangle 53">
            <a:extLst>
              <a:ext uri="{FF2B5EF4-FFF2-40B4-BE49-F238E27FC236}">
                <a16:creationId xmlns:a16="http://schemas.microsoft.com/office/drawing/2014/main" id="{829FB2B0-46A7-41CD-996A-B837EB0B4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4976495" cy="4641088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55">
            <a:extLst>
              <a:ext uri="{FF2B5EF4-FFF2-40B4-BE49-F238E27FC236}">
                <a16:creationId xmlns:a16="http://schemas.microsoft.com/office/drawing/2014/main" id="{5593735B-142F-4703-AF97-9E4693978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3147" y="1254050"/>
            <a:ext cx="2021427" cy="15119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D0B581B-6F81-44B8-8D75-3D6C1505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951" y="2400639"/>
            <a:ext cx="43891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F877318F-7135-4A7B-9C3B-68736EED28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7209" y="3922106"/>
            <a:ext cx="2494212" cy="165573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9.png">
            <a:extLst>
              <a:ext uri="{FF2B5EF4-FFF2-40B4-BE49-F238E27FC236}">
                <a16:creationId xmlns:a16="http://schemas.microsoft.com/office/drawing/2014/main" id="{9938E0F0-E64E-4F2C-DD25-FB7A24279542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/>
          <a:srcRect l="2815" r="15835" b="-6"/>
          <a:stretch/>
        </p:blipFill>
        <p:spPr>
          <a:xfrm>
            <a:off x="1639309" y="2885925"/>
            <a:ext cx="3886007" cy="2579650"/>
          </a:xfrm>
          <a:prstGeom prst="rect">
            <a:avLst/>
          </a:prstGeom>
        </p:spPr>
      </p:pic>
      <p:pic>
        <p:nvPicPr>
          <p:cNvPr id="53" name="image6.jpeg">
            <a:extLst>
              <a:ext uri="{FF2B5EF4-FFF2-40B4-BE49-F238E27FC236}">
                <a16:creationId xmlns:a16="http://schemas.microsoft.com/office/drawing/2014/main" id="{B5062CDB-959C-D4E3-9909-C1800764E63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 cstate="print"/>
          <a:stretch>
            <a:fillRect/>
          </a:stretch>
        </p:blipFill>
        <p:spPr>
          <a:xfrm>
            <a:off x="6181725" y="2939040"/>
            <a:ext cx="4718050" cy="255313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D1D7756-110F-409C-BD46-5D32DFD9AD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831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91"/>
    </mc:Choice>
    <mc:Fallback>
      <p:transition spd="slow" advTm="3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7">
            <a:extLst>
              <a:ext uri="{FF2B5EF4-FFF2-40B4-BE49-F238E27FC236}">
                <a16:creationId xmlns:a16="http://schemas.microsoft.com/office/drawing/2014/main" id="{614F7DB2-2747-44B1-8CCD-EA4CF6EAB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B274392-2BAA-4EFD-A7A4-941ABF7B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E9F97B-B428-4C46-8004-BC4A40DEF3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6C42F04-DEA1-45C3-9F84-8B1652F9C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A860151-6D39-4EDD-99B8-908690A0D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25" name="Straight Connector 13">
            <a:extLst>
              <a:ext uri="{FF2B5EF4-FFF2-40B4-BE49-F238E27FC236}">
                <a16:creationId xmlns:a16="http://schemas.microsoft.com/office/drawing/2014/main" id="{2C02D87C-1E23-4B24-AFE6-A85743C72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15">
            <a:extLst>
              <a:ext uri="{FF2B5EF4-FFF2-40B4-BE49-F238E27FC236}">
                <a16:creationId xmlns:a16="http://schemas.microsoft.com/office/drawing/2014/main" id="{DC878D9A-77BE-4701-AE3D-EEFC53CD5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7">
            <a:extLst>
              <a:ext uri="{FF2B5EF4-FFF2-40B4-BE49-F238E27FC236}">
                <a16:creationId xmlns:a16="http://schemas.microsoft.com/office/drawing/2014/main" id="{F643BE08-0ED1-4B73-AC6D-B7E26A59C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9">
            <a:extLst>
              <a:ext uri="{FF2B5EF4-FFF2-40B4-BE49-F238E27FC236}">
                <a16:creationId xmlns:a16="http://schemas.microsoft.com/office/drawing/2014/main" id="{956B2094-7FC0-45FC-BFED-3CB88CEE6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9E27B1-AFC5-6281-0166-564079EB1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MODELO 3D </a:t>
            </a:r>
          </a:p>
        </p:txBody>
      </p:sp>
      <p:sp>
        <p:nvSpPr>
          <p:cNvPr id="29" name="Rectangle 21">
            <a:extLst>
              <a:ext uri="{FF2B5EF4-FFF2-40B4-BE49-F238E27FC236}">
                <a16:creationId xmlns:a16="http://schemas.microsoft.com/office/drawing/2014/main" id="{07A4B640-BB7F-4272-A710-068DBA9F9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334079-46DA-96E4-2180-081B6BF1B4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40934" y="469900"/>
            <a:ext cx="5953630" cy="54059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EN ESTA IMPLEMENTACIÓN SE MUESTRAN LOS DIFERENTES AUTOS EN VENTA EN UN MODELO 3D. EL CLIENTE PODRA OBSERVAR EL MODELO DE SU INTERES.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5B84354-6E3D-D306-CE3C-D54146FD1E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289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20"/>
    </mc:Choice>
    <mc:Fallback>
      <p:transition spd="slow" advTm="11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9EAFE7-1518-5EF3-A46F-F827C7FDB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154" y="987552"/>
            <a:ext cx="9601196" cy="1303867"/>
          </a:xfrm>
        </p:spPr>
        <p:txBody>
          <a:bodyPr/>
          <a:lstStyle/>
          <a:p>
            <a:r>
              <a:rPr lang="es-MX" dirty="0"/>
              <a:t>MODELO 3D </a:t>
            </a:r>
          </a:p>
        </p:txBody>
      </p:sp>
      <p:pic>
        <p:nvPicPr>
          <p:cNvPr id="5" name="image8.jpeg">
            <a:extLst>
              <a:ext uri="{FF2B5EF4-FFF2-40B4-BE49-F238E27FC236}">
                <a16:creationId xmlns:a16="http://schemas.microsoft.com/office/drawing/2014/main" id="{E91B3DD3-1EA8-0ED6-FC6C-28E83DF5692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 cstate="print"/>
          <a:stretch>
            <a:fillRect/>
          </a:stretch>
        </p:blipFill>
        <p:spPr>
          <a:xfrm>
            <a:off x="2986087" y="2366145"/>
            <a:ext cx="6219825" cy="291279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24A0F9C-F093-045A-091E-4A5C367D5F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091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09"/>
    </mc:Choice>
    <mc:Fallback>
      <p:transition spd="slow" advTm="4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ánico">
  <a:themeElements>
    <a:clrScheme name="Orgá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á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á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08B90B-70ED-4539-9C14-FB2728D906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TM02900743[[fn=Orgánico]]</Template>
  <TotalTime>140</TotalTime>
  <Words>180</Words>
  <Application>Microsoft Office PowerPoint</Application>
  <PresentationFormat>Panorámica</PresentationFormat>
  <Paragraphs>25</Paragraphs>
  <Slides>12</Slides>
  <Notes>5</Notes>
  <HiddenSlides>0</HiddenSlides>
  <MMClips>12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Garamond</vt:lpstr>
      <vt:lpstr>Orgánico</vt:lpstr>
      <vt:lpstr>Proyecto final Aplicación web</vt:lpstr>
      <vt:lpstr>GOOGLE MAPS </vt:lpstr>
      <vt:lpstr>GOOGLE MAPS </vt:lpstr>
      <vt:lpstr>AJAX </vt:lpstr>
      <vt:lpstr>AJAX </vt:lpstr>
      <vt:lpstr>TABLA EXCEL Y PDF</vt:lpstr>
      <vt:lpstr>TABLA EXCEL Y PDF </vt:lpstr>
      <vt:lpstr>MODELO 3D </vt:lpstr>
      <vt:lpstr>MODELO 3D </vt:lpstr>
      <vt:lpstr>PWA</vt:lpstr>
      <vt:lpstr>PWA</vt:lpstr>
      <vt:lpstr>INTEGRANTES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final Aplicación web</dc:title>
  <dc:creator>Diana Gutierrez</dc:creator>
  <cp:lastModifiedBy>Diana Gutierrez</cp:lastModifiedBy>
  <cp:revision>1</cp:revision>
  <dcterms:created xsi:type="dcterms:W3CDTF">2022-08-11T19:56:27Z</dcterms:created>
  <dcterms:modified xsi:type="dcterms:W3CDTF">2022-08-11T22:36:17Z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